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5" r:id="rId4"/>
  </p:sldMasterIdLst>
  <p:sldIdLst>
    <p:sldId id="289" r:id="rId5"/>
    <p:sldId id="29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19" autoAdjust="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1CCB4-D653-4E6C-A93F-C46BDFD67D26}" type="doc">
      <dgm:prSet loTypeId="urn:microsoft.com/office/officeart/2005/8/layout/h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US"/>
        </a:p>
      </dgm:t>
    </dgm:pt>
    <dgm:pt modelId="{E77BCD34-FC3C-4F4D-AF40-55FE5945F4B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Transportation - pick-up and drop off:</a:t>
          </a:r>
          <a:endParaRPr lang="es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8C17C4-BB7E-4234-A122-76197F195563}" type="parTrans" cxnId="{014B321E-96DF-475B-8EC0-CFA19280D8FB}">
      <dgm:prSet/>
      <dgm:spPr/>
      <dgm:t>
        <a:bodyPr/>
        <a:lstStyle/>
        <a:p>
          <a:endParaRPr lang="es-US"/>
        </a:p>
      </dgm:t>
    </dgm:pt>
    <dgm:pt modelId="{1C375248-C5CC-45B9-B5D8-BC3098E79950}" type="sibTrans" cxnId="{014B321E-96DF-475B-8EC0-CFA19280D8FB}">
      <dgm:prSet/>
      <dgm:spPr/>
      <dgm:t>
        <a:bodyPr/>
        <a:lstStyle/>
        <a:p>
          <a:endParaRPr lang="es-US"/>
        </a:p>
      </dgm:t>
    </dgm:pt>
    <dgm:pt modelId="{4D6D5C90-87C2-4EE9-95ED-18EA3E95DC32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Tour guides and drivers are wearing face shields</a:t>
          </a:r>
          <a:endParaRPr lang="es-US" dirty="0"/>
        </a:p>
      </dgm:t>
    </dgm:pt>
    <dgm:pt modelId="{5808BF25-3947-4C19-BA98-319DD36218A7}" type="parTrans" cxnId="{770905C2-4AC4-4A27-A7B2-5CC655B96B26}">
      <dgm:prSet/>
      <dgm:spPr/>
      <dgm:t>
        <a:bodyPr/>
        <a:lstStyle/>
        <a:p>
          <a:endParaRPr lang="es-US"/>
        </a:p>
      </dgm:t>
    </dgm:pt>
    <dgm:pt modelId="{4FB1C538-DEA5-4737-99D6-8F9CE5EEA758}" type="sibTrans" cxnId="{770905C2-4AC4-4A27-A7B2-5CC655B96B26}">
      <dgm:prSet/>
      <dgm:spPr/>
      <dgm:t>
        <a:bodyPr/>
        <a:lstStyle/>
        <a:p>
          <a:endParaRPr lang="es-US"/>
        </a:p>
      </dgm:t>
    </dgm:pt>
    <dgm:pt modelId="{1C0A4C67-8EE4-437F-904D-1CE208AD0685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Social distance of a least 1.5 to 2 meters in between each household and other guests and staff</a:t>
          </a:r>
          <a:endParaRPr lang="es-US" dirty="0"/>
        </a:p>
      </dgm:t>
    </dgm:pt>
    <dgm:pt modelId="{32A78973-F079-4BC4-89AA-763C0250C676}" type="parTrans" cxnId="{E8C05F5E-8385-458B-B1F5-1E278C87DAC6}">
      <dgm:prSet/>
      <dgm:spPr/>
      <dgm:t>
        <a:bodyPr/>
        <a:lstStyle/>
        <a:p>
          <a:endParaRPr lang="es-US"/>
        </a:p>
      </dgm:t>
    </dgm:pt>
    <dgm:pt modelId="{DF229696-1FD4-4B50-AA85-D75D7BEAE123}" type="sibTrans" cxnId="{E8C05F5E-8385-458B-B1F5-1E278C87DAC6}">
      <dgm:prSet/>
      <dgm:spPr/>
      <dgm:t>
        <a:bodyPr/>
        <a:lstStyle/>
        <a:p>
          <a:endParaRPr lang="es-US"/>
        </a:p>
      </dgm:t>
    </dgm:pt>
    <dgm:pt modelId="{9E5867D5-08A0-438A-BF8A-5FC24270DB3A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Hand sanitizers available in all transportation vehicles</a:t>
          </a:r>
          <a:endParaRPr lang="es-US" dirty="0"/>
        </a:p>
      </dgm:t>
    </dgm:pt>
    <dgm:pt modelId="{1AC0D925-0CC5-4ACF-BF3C-FC8C1634EEBF}" type="parTrans" cxnId="{32483B1F-23B7-4BDF-AA19-BE712B09801E}">
      <dgm:prSet/>
      <dgm:spPr/>
      <dgm:t>
        <a:bodyPr/>
        <a:lstStyle/>
        <a:p>
          <a:endParaRPr lang="es-US"/>
        </a:p>
      </dgm:t>
    </dgm:pt>
    <dgm:pt modelId="{61760D93-B193-4304-80CA-59870DFE7430}" type="sibTrans" cxnId="{32483B1F-23B7-4BDF-AA19-BE712B09801E}">
      <dgm:prSet/>
      <dgm:spPr/>
      <dgm:t>
        <a:bodyPr/>
        <a:lstStyle/>
        <a:p>
          <a:endParaRPr lang="es-US"/>
        </a:p>
      </dgm:t>
    </dgm:pt>
    <dgm:pt modelId="{9EA9E3B0-6EDD-4D4C-B7B3-16F114AB3A51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Each transportation vehicle are sanitized before and after each transfer</a:t>
          </a:r>
          <a:endParaRPr lang="es-US" dirty="0"/>
        </a:p>
      </dgm:t>
    </dgm:pt>
    <dgm:pt modelId="{0D828486-CB45-45C5-AA78-3D0319C1465F}" type="parTrans" cxnId="{AC01C8B5-DDB7-4C83-A6B0-590A26C46B72}">
      <dgm:prSet/>
      <dgm:spPr/>
      <dgm:t>
        <a:bodyPr/>
        <a:lstStyle/>
        <a:p>
          <a:endParaRPr lang="es-US"/>
        </a:p>
      </dgm:t>
    </dgm:pt>
    <dgm:pt modelId="{77DE7AD1-7456-45F3-9344-C96C00E5DE55}" type="sibTrans" cxnId="{AC01C8B5-DDB7-4C83-A6B0-590A26C46B72}">
      <dgm:prSet/>
      <dgm:spPr/>
      <dgm:t>
        <a:bodyPr/>
        <a:lstStyle/>
        <a:p>
          <a:endParaRPr lang="es-US"/>
        </a:p>
      </dgm:t>
    </dgm:pt>
    <dgm:pt modelId="{1F340BFB-AD48-4F82-AA57-2C1F07F81362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Antibacterial and disinfecting spray/wipes are available at transportation vehicles</a:t>
          </a:r>
          <a:endParaRPr lang="es-US" dirty="0"/>
        </a:p>
      </dgm:t>
    </dgm:pt>
    <dgm:pt modelId="{A9B7DFAA-6317-4ED3-9AC4-21AE1C72B332}" type="parTrans" cxnId="{D96C0CD3-38EF-46E1-A039-3DEC9603C910}">
      <dgm:prSet/>
      <dgm:spPr/>
      <dgm:t>
        <a:bodyPr/>
        <a:lstStyle/>
        <a:p>
          <a:endParaRPr lang="es-US"/>
        </a:p>
      </dgm:t>
    </dgm:pt>
    <dgm:pt modelId="{F0BA4052-4E0D-4005-805C-1D09193AA952}" type="sibTrans" cxnId="{D96C0CD3-38EF-46E1-A039-3DEC9603C910}">
      <dgm:prSet/>
      <dgm:spPr/>
      <dgm:t>
        <a:bodyPr/>
        <a:lstStyle/>
        <a:p>
          <a:endParaRPr lang="es-US"/>
        </a:p>
      </dgm:t>
    </dgm:pt>
    <dgm:pt modelId="{C7027D14-BBA6-43B2-AE8F-5DD931267BC1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Assigned seating areas on transportation vehicles </a:t>
          </a:r>
          <a:endParaRPr lang="es-US" dirty="0"/>
        </a:p>
      </dgm:t>
    </dgm:pt>
    <dgm:pt modelId="{8B5AC6E7-9171-4AEA-8178-035E9AED3A27}" type="parTrans" cxnId="{C454872F-1017-467C-A5BF-6D0970217F55}">
      <dgm:prSet/>
      <dgm:spPr/>
      <dgm:t>
        <a:bodyPr/>
        <a:lstStyle/>
        <a:p>
          <a:endParaRPr lang="es-US"/>
        </a:p>
      </dgm:t>
    </dgm:pt>
    <dgm:pt modelId="{92B6C32A-968C-4AD9-92EE-8D1908123DF6}" type="sibTrans" cxnId="{C454872F-1017-467C-A5BF-6D0970217F55}">
      <dgm:prSet/>
      <dgm:spPr/>
      <dgm:t>
        <a:bodyPr/>
        <a:lstStyle/>
        <a:p>
          <a:endParaRPr lang="es-US"/>
        </a:p>
      </dgm:t>
    </dgm:pt>
    <dgm:pt modelId="{C96B4C2A-EAB8-4AFB-81E9-78B2E781B712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Check-in:</a:t>
          </a:r>
          <a:endParaRPr lang="es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2248E6-E53B-440C-9B1E-4A35205F5083}" type="parTrans" cxnId="{884D57AD-FC01-42D6-8B31-39371E70DCDA}">
      <dgm:prSet/>
      <dgm:spPr/>
      <dgm:t>
        <a:bodyPr/>
        <a:lstStyle/>
        <a:p>
          <a:endParaRPr lang="es-US"/>
        </a:p>
      </dgm:t>
    </dgm:pt>
    <dgm:pt modelId="{65759AAD-FC43-4A60-B9BC-F91CCB7C137B}" type="sibTrans" cxnId="{884D57AD-FC01-42D6-8B31-39371E70DCDA}">
      <dgm:prSet/>
      <dgm:spPr/>
      <dgm:t>
        <a:bodyPr/>
        <a:lstStyle/>
        <a:p>
          <a:endParaRPr lang="es-US"/>
        </a:p>
      </dgm:t>
    </dgm:pt>
    <dgm:pt modelId="{E5C5F7B4-5C15-4D4B-BB5D-08CD53CE2BF2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For your safety we have implemented an outdoor checking area with comfortable seating and social distance arrangements</a:t>
          </a:r>
          <a:endParaRPr lang="es-US" dirty="0"/>
        </a:p>
      </dgm:t>
    </dgm:pt>
    <dgm:pt modelId="{6D2C03C9-9E5A-479C-B31C-06871499B9CE}" type="parTrans" cxnId="{F67D5C10-E5BB-41B0-8B18-5391899BB28F}">
      <dgm:prSet/>
      <dgm:spPr/>
      <dgm:t>
        <a:bodyPr/>
        <a:lstStyle/>
        <a:p>
          <a:endParaRPr lang="es-US"/>
        </a:p>
      </dgm:t>
    </dgm:pt>
    <dgm:pt modelId="{4F1AE1A7-F906-4A4A-AA05-780E80C88645}" type="sibTrans" cxnId="{F67D5C10-E5BB-41B0-8B18-5391899BB28F}">
      <dgm:prSet/>
      <dgm:spPr/>
      <dgm:t>
        <a:bodyPr/>
        <a:lstStyle/>
        <a:p>
          <a:endParaRPr lang="es-US"/>
        </a:p>
      </dgm:t>
    </dgm:pt>
    <dgm:pt modelId="{EF2BADEE-BAE8-48FC-83D0-59C88E894049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/>
            <a:t>We have increased the frequency of disinfecting surfaces and high traffic areas during and between each tour.</a:t>
          </a:r>
          <a:endParaRPr lang="es-US"/>
        </a:p>
      </dgm:t>
    </dgm:pt>
    <dgm:pt modelId="{2C29BE4C-9D64-4615-BFB1-67F5CC2C6991}" type="parTrans" cxnId="{54149CD8-9F8D-417C-88A8-26A3C1116AB8}">
      <dgm:prSet/>
      <dgm:spPr/>
      <dgm:t>
        <a:bodyPr/>
        <a:lstStyle/>
        <a:p>
          <a:endParaRPr lang="es-US"/>
        </a:p>
      </dgm:t>
    </dgm:pt>
    <dgm:pt modelId="{CFA2288E-CDD8-49BC-90E2-54EA3B2C366D}" type="sibTrans" cxnId="{54149CD8-9F8D-417C-88A8-26A3C1116AB8}">
      <dgm:prSet/>
      <dgm:spPr/>
      <dgm:t>
        <a:bodyPr/>
        <a:lstStyle/>
        <a:p>
          <a:endParaRPr lang="es-US"/>
        </a:p>
      </dgm:t>
    </dgm:pt>
    <dgm:pt modelId="{2D5330AC-F952-4EEF-9468-579E2A4960F8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/>
            <a:t>We have implemented a sanitizing area with sanitizing dispenser, soap dispenser and water faucet (hands free) for your convenience.</a:t>
          </a:r>
          <a:endParaRPr lang="es-US"/>
        </a:p>
      </dgm:t>
    </dgm:pt>
    <dgm:pt modelId="{A3CE0975-1737-4FB1-B869-0464BA899FFF}" type="parTrans" cxnId="{463FD1A6-EEEE-4F03-BAB4-28B467C9BADB}">
      <dgm:prSet/>
      <dgm:spPr/>
      <dgm:t>
        <a:bodyPr/>
        <a:lstStyle/>
        <a:p>
          <a:endParaRPr lang="es-US"/>
        </a:p>
      </dgm:t>
    </dgm:pt>
    <dgm:pt modelId="{3D9ACCF4-7A0A-461B-B616-DF6301510C11}" type="sibTrans" cxnId="{463FD1A6-EEEE-4F03-BAB4-28B467C9BADB}">
      <dgm:prSet/>
      <dgm:spPr/>
      <dgm:t>
        <a:bodyPr/>
        <a:lstStyle/>
        <a:p>
          <a:endParaRPr lang="es-US"/>
        </a:p>
      </dgm:t>
    </dgm:pt>
    <dgm:pt modelId="{4CD71C14-A833-44D7-AB78-3DEA42BD0D1B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/>
            <a:t>Precautionary signage to prevent Covid spread</a:t>
          </a:r>
          <a:endParaRPr lang="es-US"/>
        </a:p>
      </dgm:t>
    </dgm:pt>
    <dgm:pt modelId="{302F08CE-9D30-463C-83C5-86396D48A2E2}" type="parTrans" cxnId="{95B3C6AB-748C-4204-A094-35A1EC5E7A1C}">
      <dgm:prSet/>
      <dgm:spPr/>
      <dgm:t>
        <a:bodyPr/>
        <a:lstStyle/>
        <a:p>
          <a:endParaRPr lang="es-US"/>
        </a:p>
      </dgm:t>
    </dgm:pt>
    <dgm:pt modelId="{1D1DCC4E-AC74-47F7-A129-EB1F0E91CCD9}" type="sibTrans" cxnId="{95B3C6AB-748C-4204-A094-35A1EC5E7A1C}">
      <dgm:prSet/>
      <dgm:spPr/>
      <dgm:t>
        <a:bodyPr/>
        <a:lstStyle/>
        <a:p>
          <a:endParaRPr lang="es-US"/>
        </a:p>
      </dgm:t>
    </dgm:pt>
    <dgm:pt modelId="{A96D52D8-3507-4CC3-B0BF-693E0AB43259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During the Tour:</a:t>
          </a:r>
          <a:endParaRPr lang="es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5C4B7C-A829-41D5-B7FA-27AF61F84E91}" type="parTrans" cxnId="{347A81C4-4C7C-450A-8F78-F50493DB00C3}">
      <dgm:prSet/>
      <dgm:spPr/>
      <dgm:t>
        <a:bodyPr/>
        <a:lstStyle/>
        <a:p>
          <a:endParaRPr lang="es-US"/>
        </a:p>
      </dgm:t>
    </dgm:pt>
    <dgm:pt modelId="{8E5D13AE-C6D7-4039-B423-5F8DE33A9513}" type="sibTrans" cxnId="{347A81C4-4C7C-450A-8F78-F50493DB00C3}">
      <dgm:prSet/>
      <dgm:spPr/>
      <dgm:t>
        <a:bodyPr/>
        <a:lstStyle/>
        <a:p>
          <a:endParaRPr lang="es-US"/>
        </a:p>
      </dgm:t>
    </dgm:pt>
    <dgm:pt modelId="{7E05E397-9C49-4F7D-B10D-5F9010722E1F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/>
            <a:t>All vehicles are cleaned after each tour</a:t>
          </a:r>
          <a:endParaRPr lang="es-US"/>
        </a:p>
      </dgm:t>
    </dgm:pt>
    <dgm:pt modelId="{7F8CCA6D-20B6-42CD-9E8C-F8450F196307}" type="parTrans" cxnId="{AF091BE5-56D3-49ED-A04C-6814F25BD308}">
      <dgm:prSet/>
      <dgm:spPr/>
      <dgm:t>
        <a:bodyPr/>
        <a:lstStyle/>
        <a:p>
          <a:endParaRPr lang="es-US"/>
        </a:p>
      </dgm:t>
    </dgm:pt>
    <dgm:pt modelId="{6D73A54C-ADC2-457B-9037-424B11F5A013}" type="sibTrans" cxnId="{AF091BE5-56D3-49ED-A04C-6814F25BD308}">
      <dgm:prSet/>
      <dgm:spPr/>
      <dgm:t>
        <a:bodyPr/>
        <a:lstStyle/>
        <a:p>
          <a:endParaRPr lang="es-US"/>
        </a:p>
      </dgm:t>
    </dgm:pt>
    <dgm:pt modelId="{AA8A083C-A478-4C4F-9FA0-ED8AA2A054DC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Disinfectant sprays/wipes available to disinfect vehicle handlers and other areas.</a:t>
          </a:r>
          <a:endParaRPr lang="es-US" dirty="0"/>
        </a:p>
      </dgm:t>
    </dgm:pt>
    <dgm:pt modelId="{8B979E2A-C718-438B-80D9-3BE3E76B00EE}" type="parTrans" cxnId="{C0C6C220-E457-4DC6-82A8-2FE17596AD52}">
      <dgm:prSet/>
      <dgm:spPr/>
      <dgm:t>
        <a:bodyPr/>
        <a:lstStyle/>
        <a:p>
          <a:endParaRPr lang="es-US"/>
        </a:p>
      </dgm:t>
    </dgm:pt>
    <dgm:pt modelId="{9C04DA7A-46F7-4FFB-B2E1-849CA0B9048D}" type="sibTrans" cxnId="{C0C6C220-E457-4DC6-82A8-2FE17596AD52}">
      <dgm:prSet/>
      <dgm:spPr/>
      <dgm:t>
        <a:bodyPr/>
        <a:lstStyle/>
        <a:p>
          <a:endParaRPr lang="es-US"/>
        </a:p>
      </dgm:t>
    </dgm:pt>
    <dgm:pt modelId="{E1FFDF13-BF62-40E7-BCE1-DBADF3DA4143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Our staff wears mouth covers and goggles during the tour.</a:t>
          </a:r>
          <a:endParaRPr lang="es-US" dirty="0"/>
        </a:p>
      </dgm:t>
    </dgm:pt>
    <dgm:pt modelId="{CBC59B1B-F963-4897-807F-FAD37A79D76B}" type="parTrans" cxnId="{5FCE2E28-1027-492A-9B77-885AE8FACF76}">
      <dgm:prSet/>
      <dgm:spPr/>
      <dgm:t>
        <a:bodyPr/>
        <a:lstStyle/>
        <a:p>
          <a:endParaRPr lang="es-US"/>
        </a:p>
      </dgm:t>
    </dgm:pt>
    <dgm:pt modelId="{D26E8944-44DE-49E5-BA96-993789715323}" type="sibTrans" cxnId="{5FCE2E28-1027-492A-9B77-885AE8FACF76}">
      <dgm:prSet/>
      <dgm:spPr/>
      <dgm:t>
        <a:bodyPr/>
        <a:lstStyle/>
        <a:p>
          <a:endParaRPr lang="es-US"/>
        </a:p>
      </dgm:t>
    </dgm:pt>
    <dgm:pt modelId="{EAB4B276-F901-43F5-B96B-74446DEFB773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Mouth covers and goggles are available for sale prior to tour departure.</a:t>
          </a:r>
          <a:endParaRPr lang="es-US" dirty="0"/>
        </a:p>
      </dgm:t>
    </dgm:pt>
    <dgm:pt modelId="{D0690B62-4A45-46D2-B127-C81B9A7A428D}" type="parTrans" cxnId="{B5A8CDFF-BF9E-4A8A-8E6E-43BF5A6BD588}">
      <dgm:prSet/>
      <dgm:spPr/>
      <dgm:t>
        <a:bodyPr/>
        <a:lstStyle/>
        <a:p>
          <a:endParaRPr lang="es-US"/>
        </a:p>
      </dgm:t>
    </dgm:pt>
    <dgm:pt modelId="{484745BE-350F-46F4-A81E-F3A5A12B9203}" type="sibTrans" cxnId="{B5A8CDFF-BF9E-4A8A-8E6E-43BF5A6BD588}">
      <dgm:prSet/>
      <dgm:spPr/>
      <dgm:t>
        <a:bodyPr/>
        <a:lstStyle/>
        <a:p>
          <a:endParaRPr lang="es-US"/>
        </a:p>
      </dgm:t>
    </dgm:pt>
    <dgm:pt modelId="{56154721-89CE-4581-A690-7DAF2A9DF9A5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Tour capacity is limited to maximum 7 vehicles to avoid crowds. </a:t>
          </a:r>
          <a:endParaRPr lang="es-US" dirty="0"/>
        </a:p>
      </dgm:t>
    </dgm:pt>
    <dgm:pt modelId="{FD0E466F-C453-476E-A544-C4CAEBF378F1}" type="parTrans" cxnId="{5E6FA6CD-5A10-4FF8-957B-BF48AFAC3750}">
      <dgm:prSet/>
      <dgm:spPr/>
      <dgm:t>
        <a:bodyPr/>
        <a:lstStyle/>
        <a:p>
          <a:endParaRPr lang="es-US"/>
        </a:p>
      </dgm:t>
    </dgm:pt>
    <dgm:pt modelId="{A0A7F0C9-D963-4EC3-9BE3-22089718F52D}" type="sibTrans" cxnId="{5E6FA6CD-5A10-4FF8-957B-BF48AFAC3750}">
      <dgm:prSet/>
      <dgm:spPr/>
      <dgm:t>
        <a:bodyPr/>
        <a:lstStyle/>
        <a:p>
          <a:endParaRPr lang="es-US"/>
        </a:p>
      </dgm:t>
    </dgm:pt>
    <dgm:pt modelId="{ED2A85AC-0AC9-4272-979B-1D65D74864E2}">
      <dgm:prSet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dirty="0"/>
            <a:t>Social distance of 1 ½ - 2 meters are observed during tour </a:t>
          </a:r>
          <a:endParaRPr lang="es-US" dirty="0"/>
        </a:p>
      </dgm:t>
    </dgm:pt>
    <dgm:pt modelId="{E2B939FA-1000-4736-ACBD-D28365DB5AA7}" type="parTrans" cxnId="{349A91A6-DDC2-4A91-91D2-E26F9761C55E}">
      <dgm:prSet/>
      <dgm:spPr/>
      <dgm:t>
        <a:bodyPr/>
        <a:lstStyle/>
        <a:p>
          <a:endParaRPr lang="es-US"/>
        </a:p>
      </dgm:t>
    </dgm:pt>
    <dgm:pt modelId="{269D3818-FEEE-4F81-A6FD-AE493C5F6BFC}" type="sibTrans" cxnId="{349A91A6-DDC2-4A91-91D2-E26F9761C55E}">
      <dgm:prSet/>
      <dgm:spPr/>
      <dgm:t>
        <a:bodyPr/>
        <a:lstStyle/>
        <a:p>
          <a:endParaRPr lang="es-US"/>
        </a:p>
      </dgm:t>
    </dgm:pt>
    <dgm:pt modelId="{42FFEEE5-40E4-4193-89C5-F05223304576}" type="pres">
      <dgm:prSet presAssocID="{0901CCB4-D653-4E6C-A93F-C46BDFD67D26}" presName="Name0" presStyleCnt="0">
        <dgm:presLayoutVars>
          <dgm:dir/>
          <dgm:animLvl val="lvl"/>
          <dgm:resizeHandles val="exact"/>
        </dgm:presLayoutVars>
      </dgm:prSet>
      <dgm:spPr/>
    </dgm:pt>
    <dgm:pt modelId="{087EB31F-26C3-4456-B0FD-7FA2B47BC560}" type="pres">
      <dgm:prSet presAssocID="{E77BCD34-FC3C-4F4D-AF40-55FE5945F4B6}" presName="composite" presStyleCnt="0"/>
      <dgm:spPr/>
    </dgm:pt>
    <dgm:pt modelId="{24EE1E19-6772-462B-A1BB-18DEA2B16396}" type="pres">
      <dgm:prSet presAssocID="{E77BCD34-FC3C-4F4D-AF40-55FE5945F4B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176B0EB-0A00-4136-8608-825F863DBD85}" type="pres">
      <dgm:prSet presAssocID="{E77BCD34-FC3C-4F4D-AF40-55FE5945F4B6}" presName="desTx" presStyleLbl="alignAccFollowNode1" presStyleIdx="0" presStyleCnt="3">
        <dgm:presLayoutVars>
          <dgm:bulletEnabled val="1"/>
        </dgm:presLayoutVars>
      </dgm:prSet>
      <dgm:spPr/>
    </dgm:pt>
    <dgm:pt modelId="{5E6BACE7-2798-40C2-8DA6-97C879294753}" type="pres">
      <dgm:prSet presAssocID="{1C375248-C5CC-45B9-B5D8-BC3098E79950}" presName="space" presStyleCnt="0"/>
      <dgm:spPr/>
    </dgm:pt>
    <dgm:pt modelId="{B2398B7E-A094-4B68-82ED-CAC4E0D212F0}" type="pres">
      <dgm:prSet presAssocID="{C96B4C2A-EAB8-4AFB-81E9-78B2E781B712}" presName="composite" presStyleCnt="0"/>
      <dgm:spPr/>
    </dgm:pt>
    <dgm:pt modelId="{C51D26DA-4FCC-49E3-B08F-DE76DE43704D}" type="pres">
      <dgm:prSet presAssocID="{C96B4C2A-EAB8-4AFB-81E9-78B2E781B71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AC251C7-134A-49B7-99CB-6FBEECCAE840}" type="pres">
      <dgm:prSet presAssocID="{C96B4C2A-EAB8-4AFB-81E9-78B2E781B712}" presName="desTx" presStyleLbl="alignAccFollowNode1" presStyleIdx="1" presStyleCnt="3">
        <dgm:presLayoutVars>
          <dgm:bulletEnabled val="1"/>
        </dgm:presLayoutVars>
      </dgm:prSet>
      <dgm:spPr/>
    </dgm:pt>
    <dgm:pt modelId="{3049259C-D86A-463F-9B6A-E2512133B8D2}" type="pres">
      <dgm:prSet presAssocID="{65759AAD-FC43-4A60-B9BC-F91CCB7C137B}" presName="space" presStyleCnt="0"/>
      <dgm:spPr/>
    </dgm:pt>
    <dgm:pt modelId="{BC6309FA-0A33-40F2-AF11-D8EDDDC9193D}" type="pres">
      <dgm:prSet presAssocID="{A96D52D8-3507-4CC3-B0BF-693E0AB43259}" presName="composite" presStyleCnt="0"/>
      <dgm:spPr/>
    </dgm:pt>
    <dgm:pt modelId="{44E4562D-842C-4D46-AD55-D7CC211BA147}" type="pres">
      <dgm:prSet presAssocID="{A96D52D8-3507-4CC3-B0BF-693E0AB4325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E1C53D0-46CB-400E-99C8-271C8B7FE561}" type="pres">
      <dgm:prSet presAssocID="{A96D52D8-3507-4CC3-B0BF-693E0AB4325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8A07502-26A9-40BE-94C3-41C25BBA6C56}" type="presOf" srcId="{C7027D14-BBA6-43B2-AE8F-5DD931267BC1}" destId="{D176B0EB-0A00-4136-8608-825F863DBD85}" srcOrd="0" destOrd="5" presId="urn:microsoft.com/office/officeart/2005/8/layout/hList1"/>
    <dgm:cxn modelId="{E3EC9506-BBFF-40D9-96D4-809BEA0EFBDF}" type="presOf" srcId="{9EA9E3B0-6EDD-4D4C-B7B3-16F114AB3A51}" destId="{D176B0EB-0A00-4136-8608-825F863DBD85}" srcOrd="0" destOrd="3" presId="urn:microsoft.com/office/officeart/2005/8/layout/hList1"/>
    <dgm:cxn modelId="{F67D5C10-E5BB-41B0-8B18-5391899BB28F}" srcId="{C96B4C2A-EAB8-4AFB-81E9-78B2E781B712}" destId="{E5C5F7B4-5C15-4D4B-BB5D-08CD53CE2BF2}" srcOrd="0" destOrd="0" parTransId="{6D2C03C9-9E5A-479C-B31C-06871499B9CE}" sibTransId="{4F1AE1A7-F906-4A4A-AA05-780E80C88645}"/>
    <dgm:cxn modelId="{014B321E-96DF-475B-8EC0-CFA19280D8FB}" srcId="{0901CCB4-D653-4E6C-A93F-C46BDFD67D26}" destId="{E77BCD34-FC3C-4F4D-AF40-55FE5945F4B6}" srcOrd="0" destOrd="0" parTransId="{0A8C17C4-BB7E-4234-A122-76197F195563}" sibTransId="{1C375248-C5CC-45B9-B5D8-BC3098E79950}"/>
    <dgm:cxn modelId="{32483B1F-23B7-4BDF-AA19-BE712B09801E}" srcId="{E77BCD34-FC3C-4F4D-AF40-55FE5945F4B6}" destId="{9E5867D5-08A0-438A-BF8A-5FC24270DB3A}" srcOrd="2" destOrd="0" parTransId="{1AC0D925-0CC5-4ACF-BF3C-FC8C1634EEBF}" sibTransId="{61760D93-B193-4304-80CA-59870DFE7430}"/>
    <dgm:cxn modelId="{C0C6C220-E457-4DC6-82A8-2FE17596AD52}" srcId="{A96D52D8-3507-4CC3-B0BF-693E0AB43259}" destId="{AA8A083C-A478-4C4F-9FA0-ED8AA2A054DC}" srcOrd="1" destOrd="0" parTransId="{8B979E2A-C718-438B-80D9-3BE3E76B00EE}" sibTransId="{9C04DA7A-46F7-4FFB-B2E1-849CA0B9048D}"/>
    <dgm:cxn modelId="{5FCE2E28-1027-492A-9B77-885AE8FACF76}" srcId="{A96D52D8-3507-4CC3-B0BF-693E0AB43259}" destId="{E1FFDF13-BF62-40E7-BCE1-DBADF3DA4143}" srcOrd="2" destOrd="0" parTransId="{CBC59B1B-F963-4897-807F-FAD37A79D76B}" sibTransId="{D26E8944-44DE-49E5-BA96-993789715323}"/>
    <dgm:cxn modelId="{C454872F-1017-467C-A5BF-6D0970217F55}" srcId="{E77BCD34-FC3C-4F4D-AF40-55FE5945F4B6}" destId="{C7027D14-BBA6-43B2-AE8F-5DD931267BC1}" srcOrd="5" destOrd="0" parTransId="{8B5AC6E7-9171-4AEA-8178-035E9AED3A27}" sibTransId="{92B6C32A-968C-4AD9-92EE-8D1908123DF6}"/>
    <dgm:cxn modelId="{0DA3D940-FC30-425B-885B-88D804BC39A0}" type="presOf" srcId="{EAB4B276-F901-43F5-B96B-74446DEFB773}" destId="{EE1C53D0-46CB-400E-99C8-271C8B7FE561}" srcOrd="0" destOrd="3" presId="urn:microsoft.com/office/officeart/2005/8/layout/hList1"/>
    <dgm:cxn modelId="{7561764B-9388-444F-9B83-F5B1E19793E9}" type="presOf" srcId="{E5C5F7B4-5C15-4D4B-BB5D-08CD53CE2BF2}" destId="{6AC251C7-134A-49B7-99CB-6FBEECCAE840}" srcOrd="0" destOrd="0" presId="urn:microsoft.com/office/officeart/2005/8/layout/hList1"/>
    <dgm:cxn modelId="{D1E13C5C-A8DB-43C6-84F9-36656219C1DB}" type="presOf" srcId="{4CD71C14-A833-44D7-AB78-3DEA42BD0D1B}" destId="{6AC251C7-134A-49B7-99CB-6FBEECCAE840}" srcOrd="0" destOrd="3" presId="urn:microsoft.com/office/officeart/2005/8/layout/hList1"/>
    <dgm:cxn modelId="{E8C05F5E-8385-458B-B1F5-1E278C87DAC6}" srcId="{E77BCD34-FC3C-4F4D-AF40-55FE5945F4B6}" destId="{1C0A4C67-8EE4-437F-904D-1CE208AD0685}" srcOrd="1" destOrd="0" parTransId="{32A78973-F079-4BC4-89AA-763C0250C676}" sibTransId="{DF229696-1FD4-4B50-AA85-D75D7BEAE123}"/>
    <dgm:cxn modelId="{FC8E666C-55C7-4EEC-A942-7211DB672339}" type="presOf" srcId="{9E5867D5-08A0-438A-BF8A-5FC24270DB3A}" destId="{D176B0EB-0A00-4136-8608-825F863DBD85}" srcOrd="0" destOrd="2" presId="urn:microsoft.com/office/officeart/2005/8/layout/hList1"/>
    <dgm:cxn modelId="{473A1F6D-DA3F-4469-85A5-079133C85904}" type="presOf" srcId="{A96D52D8-3507-4CC3-B0BF-693E0AB43259}" destId="{44E4562D-842C-4D46-AD55-D7CC211BA147}" srcOrd="0" destOrd="0" presId="urn:microsoft.com/office/officeart/2005/8/layout/hList1"/>
    <dgm:cxn modelId="{0E4AAA6E-4AA7-40B4-A3B6-F3BF5425A7F8}" type="presOf" srcId="{1C0A4C67-8EE4-437F-904D-1CE208AD0685}" destId="{D176B0EB-0A00-4136-8608-825F863DBD85}" srcOrd="0" destOrd="1" presId="urn:microsoft.com/office/officeart/2005/8/layout/hList1"/>
    <dgm:cxn modelId="{30851272-B930-4EBB-BD9D-8C2EDCE60C84}" type="presOf" srcId="{E77BCD34-FC3C-4F4D-AF40-55FE5945F4B6}" destId="{24EE1E19-6772-462B-A1BB-18DEA2B16396}" srcOrd="0" destOrd="0" presId="urn:microsoft.com/office/officeart/2005/8/layout/hList1"/>
    <dgm:cxn modelId="{284C1A7D-BF0A-4ED0-94E3-077D2A34D567}" type="presOf" srcId="{AA8A083C-A478-4C4F-9FA0-ED8AA2A054DC}" destId="{EE1C53D0-46CB-400E-99C8-271C8B7FE561}" srcOrd="0" destOrd="1" presId="urn:microsoft.com/office/officeart/2005/8/layout/hList1"/>
    <dgm:cxn modelId="{3A95DF7E-2E52-42AA-8ED6-C4B00571F651}" type="presOf" srcId="{ED2A85AC-0AC9-4272-979B-1D65D74864E2}" destId="{EE1C53D0-46CB-400E-99C8-271C8B7FE561}" srcOrd="0" destOrd="5" presId="urn:microsoft.com/office/officeart/2005/8/layout/hList1"/>
    <dgm:cxn modelId="{06DA6184-E8C3-48C0-B726-820D6C5FF291}" type="presOf" srcId="{56154721-89CE-4581-A690-7DAF2A9DF9A5}" destId="{EE1C53D0-46CB-400E-99C8-271C8B7FE561}" srcOrd="0" destOrd="4" presId="urn:microsoft.com/office/officeart/2005/8/layout/hList1"/>
    <dgm:cxn modelId="{31B73E8A-28B1-43DC-ADBF-46FE041AFCA9}" type="presOf" srcId="{E1FFDF13-BF62-40E7-BCE1-DBADF3DA4143}" destId="{EE1C53D0-46CB-400E-99C8-271C8B7FE561}" srcOrd="0" destOrd="2" presId="urn:microsoft.com/office/officeart/2005/8/layout/hList1"/>
    <dgm:cxn modelId="{349A91A6-DDC2-4A91-91D2-E26F9761C55E}" srcId="{A96D52D8-3507-4CC3-B0BF-693E0AB43259}" destId="{ED2A85AC-0AC9-4272-979B-1D65D74864E2}" srcOrd="5" destOrd="0" parTransId="{E2B939FA-1000-4736-ACBD-D28365DB5AA7}" sibTransId="{269D3818-FEEE-4F81-A6FD-AE493C5F6BFC}"/>
    <dgm:cxn modelId="{463FD1A6-EEEE-4F03-BAB4-28B467C9BADB}" srcId="{C96B4C2A-EAB8-4AFB-81E9-78B2E781B712}" destId="{2D5330AC-F952-4EEF-9468-579E2A4960F8}" srcOrd="2" destOrd="0" parTransId="{A3CE0975-1737-4FB1-B869-0464BA899FFF}" sibTransId="{3D9ACCF4-7A0A-461B-B616-DF6301510C11}"/>
    <dgm:cxn modelId="{95B3C6AB-748C-4204-A094-35A1EC5E7A1C}" srcId="{C96B4C2A-EAB8-4AFB-81E9-78B2E781B712}" destId="{4CD71C14-A833-44D7-AB78-3DEA42BD0D1B}" srcOrd="3" destOrd="0" parTransId="{302F08CE-9D30-463C-83C5-86396D48A2E2}" sibTransId="{1D1DCC4E-AC74-47F7-A129-EB1F0E91CCD9}"/>
    <dgm:cxn modelId="{884D57AD-FC01-42D6-8B31-39371E70DCDA}" srcId="{0901CCB4-D653-4E6C-A93F-C46BDFD67D26}" destId="{C96B4C2A-EAB8-4AFB-81E9-78B2E781B712}" srcOrd="1" destOrd="0" parTransId="{FF2248E6-E53B-440C-9B1E-4A35205F5083}" sibTransId="{65759AAD-FC43-4A60-B9BC-F91CCB7C137B}"/>
    <dgm:cxn modelId="{AC01C8B5-DDB7-4C83-A6B0-590A26C46B72}" srcId="{E77BCD34-FC3C-4F4D-AF40-55FE5945F4B6}" destId="{9EA9E3B0-6EDD-4D4C-B7B3-16F114AB3A51}" srcOrd="3" destOrd="0" parTransId="{0D828486-CB45-45C5-AA78-3D0319C1465F}" sibTransId="{77DE7AD1-7456-45F3-9344-C96C00E5DE55}"/>
    <dgm:cxn modelId="{B617D2BF-3B4C-4AB5-8E0E-2D8C7DBFEC8C}" type="presOf" srcId="{2D5330AC-F952-4EEF-9468-579E2A4960F8}" destId="{6AC251C7-134A-49B7-99CB-6FBEECCAE840}" srcOrd="0" destOrd="2" presId="urn:microsoft.com/office/officeart/2005/8/layout/hList1"/>
    <dgm:cxn modelId="{770905C2-4AC4-4A27-A7B2-5CC655B96B26}" srcId="{E77BCD34-FC3C-4F4D-AF40-55FE5945F4B6}" destId="{4D6D5C90-87C2-4EE9-95ED-18EA3E95DC32}" srcOrd="0" destOrd="0" parTransId="{5808BF25-3947-4C19-BA98-319DD36218A7}" sibTransId="{4FB1C538-DEA5-4737-99D6-8F9CE5EEA758}"/>
    <dgm:cxn modelId="{347A81C4-4C7C-450A-8F78-F50493DB00C3}" srcId="{0901CCB4-D653-4E6C-A93F-C46BDFD67D26}" destId="{A96D52D8-3507-4CC3-B0BF-693E0AB43259}" srcOrd="2" destOrd="0" parTransId="{5F5C4B7C-A829-41D5-B7FA-27AF61F84E91}" sibTransId="{8E5D13AE-C6D7-4039-B423-5F8DE33A9513}"/>
    <dgm:cxn modelId="{350D4DC9-58DF-4C31-A104-48AFC9392BF2}" type="presOf" srcId="{C96B4C2A-EAB8-4AFB-81E9-78B2E781B712}" destId="{C51D26DA-4FCC-49E3-B08F-DE76DE43704D}" srcOrd="0" destOrd="0" presId="urn:microsoft.com/office/officeart/2005/8/layout/hList1"/>
    <dgm:cxn modelId="{5E6FA6CD-5A10-4FF8-957B-BF48AFAC3750}" srcId="{A96D52D8-3507-4CC3-B0BF-693E0AB43259}" destId="{56154721-89CE-4581-A690-7DAF2A9DF9A5}" srcOrd="4" destOrd="0" parTransId="{FD0E466F-C453-476E-A544-C4CAEBF378F1}" sibTransId="{A0A7F0C9-D963-4EC3-9BE3-22089718F52D}"/>
    <dgm:cxn modelId="{D96C0CD3-38EF-46E1-A039-3DEC9603C910}" srcId="{E77BCD34-FC3C-4F4D-AF40-55FE5945F4B6}" destId="{1F340BFB-AD48-4F82-AA57-2C1F07F81362}" srcOrd="4" destOrd="0" parTransId="{A9B7DFAA-6317-4ED3-9AC4-21AE1C72B332}" sibTransId="{F0BA4052-4E0D-4005-805C-1D09193AA952}"/>
    <dgm:cxn modelId="{54149CD8-9F8D-417C-88A8-26A3C1116AB8}" srcId="{C96B4C2A-EAB8-4AFB-81E9-78B2E781B712}" destId="{EF2BADEE-BAE8-48FC-83D0-59C88E894049}" srcOrd="1" destOrd="0" parTransId="{2C29BE4C-9D64-4615-BFB1-67F5CC2C6991}" sibTransId="{CFA2288E-CDD8-49BC-90E2-54EA3B2C366D}"/>
    <dgm:cxn modelId="{F0840ADC-DF32-4016-AA00-6FECF313AB73}" type="presOf" srcId="{7E05E397-9C49-4F7D-B10D-5F9010722E1F}" destId="{EE1C53D0-46CB-400E-99C8-271C8B7FE561}" srcOrd="0" destOrd="0" presId="urn:microsoft.com/office/officeart/2005/8/layout/hList1"/>
    <dgm:cxn modelId="{F6FEEEE0-F3B6-40B8-AE70-0D51BE16EA3E}" type="presOf" srcId="{1F340BFB-AD48-4F82-AA57-2C1F07F81362}" destId="{D176B0EB-0A00-4136-8608-825F863DBD85}" srcOrd="0" destOrd="4" presId="urn:microsoft.com/office/officeart/2005/8/layout/hList1"/>
    <dgm:cxn modelId="{AF091BE5-56D3-49ED-A04C-6814F25BD308}" srcId="{A96D52D8-3507-4CC3-B0BF-693E0AB43259}" destId="{7E05E397-9C49-4F7D-B10D-5F9010722E1F}" srcOrd="0" destOrd="0" parTransId="{7F8CCA6D-20B6-42CD-9E8C-F8450F196307}" sibTransId="{6D73A54C-ADC2-457B-9037-424B11F5A013}"/>
    <dgm:cxn modelId="{03F2A4E9-FA4F-4E0F-BFA0-2172DD8FF8DA}" type="presOf" srcId="{0901CCB4-D653-4E6C-A93F-C46BDFD67D26}" destId="{42FFEEE5-40E4-4193-89C5-F05223304576}" srcOrd="0" destOrd="0" presId="urn:microsoft.com/office/officeart/2005/8/layout/hList1"/>
    <dgm:cxn modelId="{02C49AEA-2EA4-4CB9-8890-B8095C947266}" type="presOf" srcId="{4D6D5C90-87C2-4EE9-95ED-18EA3E95DC32}" destId="{D176B0EB-0A00-4136-8608-825F863DBD85}" srcOrd="0" destOrd="0" presId="urn:microsoft.com/office/officeart/2005/8/layout/hList1"/>
    <dgm:cxn modelId="{A208CAFD-B9E9-48AC-8C7E-90C733206E11}" type="presOf" srcId="{EF2BADEE-BAE8-48FC-83D0-59C88E894049}" destId="{6AC251C7-134A-49B7-99CB-6FBEECCAE840}" srcOrd="0" destOrd="1" presId="urn:microsoft.com/office/officeart/2005/8/layout/hList1"/>
    <dgm:cxn modelId="{B5A8CDFF-BF9E-4A8A-8E6E-43BF5A6BD588}" srcId="{A96D52D8-3507-4CC3-B0BF-693E0AB43259}" destId="{EAB4B276-F901-43F5-B96B-74446DEFB773}" srcOrd="3" destOrd="0" parTransId="{D0690B62-4A45-46D2-B127-C81B9A7A428D}" sibTransId="{484745BE-350F-46F4-A81E-F3A5A12B9203}"/>
    <dgm:cxn modelId="{D1C51FD6-9574-4A26-87B0-D3A69900A4CB}" type="presParOf" srcId="{42FFEEE5-40E4-4193-89C5-F05223304576}" destId="{087EB31F-26C3-4456-B0FD-7FA2B47BC560}" srcOrd="0" destOrd="0" presId="urn:microsoft.com/office/officeart/2005/8/layout/hList1"/>
    <dgm:cxn modelId="{9BB11E7E-073D-4CA7-81B0-64511DD68E47}" type="presParOf" srcId="{087EB31F-26C3-4456-B0FD-7FA2B47BC560}" destId="{24EE1E19-6772-462B-A1BB-18DEA2B16396}" srcOrd="0" destOrd="0" presId="urn:microsoft.com/office/officeart/2005/8/layout/hList1"/>
    <dgm:cxn modelId="{2D0019A3-171F-4EB2-A722-B9337B01094C}" type="presParOf" srcId="{087EB31F-26C3-4456-B0FD-7FA2B47BC560}" destId="{D176B0EB-0A00-4136-8608-825F863DBD85}" srcOrd="1" destOrd="0" presId="urn:microsoft.com/office/officeart/2005/8/layout/hList1"/>
    <dgm:cxn modelId="{795BF82A-0442-47B1-AFC0-E85818CDE53C}" type="presParOf" srcId="{42FFEEE5-40E4-4193-89C5-F05223304576}" destId="{5E6BACE7-2798-40C2-8DA6-97C879294753}" srcOrd="1" destOrd="0" presId="urn:microsoft.com/office/officeart/2005/8/layout/hList1"/>
    <dgm:cxn modelId="{43F165A2-D3AB-47CA-A92C-8C705007D6B0}" type="presParOf" srcId="{42FFEEE5-40E4-4193-89C5-F05223304576}" destId="{B2398B7E-A094-4B68-82ED-CAC4E0D212F0}" srcOrd="2" destOrd="0" presId="urn:microsoft.com/office/officeart/2005/8/layout/hList1"/>
    <dgm:cxn modelId="{ACB4BE7D-1B07-408A-9F7D-2293718C7D02}" type="presParOf" srcId="{B2398B7E-A094-4B68-82ED-CAC4E0D212F0}" destId="{C51D26DA-4FCC-49E3-B08F-DE76DE43704D}" srcOrd="0" destOrd="0" presId="urn:microsoft.com/office/officeart/2005/8/layout/hList1"/>
    <dgm:cxn modelId="{3136C7CB-EF54-43C3-A6DF-B046BDC40969}" type="presParOf" srcId="{B2398B7E-A094-4B68-82ED-CAC4E0D212F0}" destId="{6AC251C7-134A-49B7-99CB-6FBEECCAE840}" srcOrd="1" destOrd="0" presId="urn:microsoft.com/office/officeart/2005/8/layout/hList1"/>
    <dgm:cxn modelId="{B70CA010-6907-4770-991D-A2D2FD438349}" type="presParOf" srcId="{42FFEEE5-40E4-4193-89C5-F05223304576}" destId="{3049259C-D86A-463F-9B6A-E2512133B8D2}" srcOrd="3" destOrd="0" presId="urn:microsoft.com/office/officeart/2005/8/layout/hList1"/>
    <dgm:cxn modelId="{72DA8602-E86A-4CFB-82C8-675FFE55E406}" type="presParOf" srcId="{42FFEEE5-40E4-4193-89C5-F05223304576}" destId="{BC6309FA-0A33-40F2-AF11-D8EDDDC9193D}" srcOrd="4" destOrd="0" presId="urn:microsoft.com/office/officeart/2005/8/layout/hList1"/>
    <dgm:cxn modelId="{C73EA2D2-8ACF-4A7D-91C9-3ADA3E4D586A}" type="presParOf" srcId="{BC6309FA-0A33-40F2-AF11-D8EDDDC9193D}" destId="{44E4562D-842C-4D46-AD55-D7CC211BA147}" srcOrd="0" destOrd="0" presId="urn:microsoft.com/office/officeart/2005/8/layout/hList1"/>
    <dgm:cxn modelId="{4EC6D995-BAED-479B-95E3-1CB03CC72E3C}" type="presParOf" srcId="{BC6309FA-0A33-40F2-AF11-D8EDDDC9193D}" destId="{EE1C53D0-46CB-400E-99C8-271C8B7FE5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E1E19-6772-462B-A1BB-18DEA2B16396}">
      <dsp:nvSpPr>
        <dsp:cNvPr id="0" name=""/>
        <dsp:cNvSpPr/>
      </dsp:nvSpPr>
      <dsp:spPr>
        <a:xfrm>
          <a:off x="2600" y="312615"/>
          <a:ext cx="2535110" cy="4543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Transportation - pick-up and drop off:</a:t>
          </a:r>
          <a:endParaRPr lang="es-US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0" y="312615"/>
        <a:ext cx="2535110" cy="454355"/>
      </dsp:txXfrm>
    </dsp:sp>
    <dsp:sp modelId="{D176B0EB-0A00-4136-8608-825F863DBD85}">
      <dsp:nvSpPr>
        <dsp:cNvPr id="0" name=""/>
        <dsp:cNvSpPr/>
      </dsp:nvSpPr>
      <dsp:spPr>
        <a:xfrm>
          <a:off x="2600" y="766971"/>
          <a:ext cx="2535110" cy="323841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Tour guides and drivers are wearing face shields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Social distance of a least 1.5 to 2 meters in between each household and other guests and staff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Hand sanitizers available in all transportation vehicles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Each transportation vehicle are sanitized before and after each transfer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Antibacterial and disinfecting spray/wipes are available at transportation vehicles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Assigned seating areas on transportation vehicles </a:t>
          </a:r>
          <a:endParaRPr lang="es-US" sz="1300" kern="1200" dirty="0"/>
        </a:p>
      </dsp:txBody>
      <dsp:txXfrm>
        <a:off x="2600" y="766971"/>
        <a:ext cx="2535110" cy="3238413"/>
      </dsp:txXfrm>
    </dsp:sp>
    <dsp:sp modelId="{C51D26DA-4FCC-49E3-B08F-DE76DE43704D}">
      <dsp:nvSpPr>
        <dsp:cNvPr id="0" name=""/>
        <dsp:cNvSpPr/>
      </dsp:nvSpPr>
      <dsp:spPr>
        <a:xfrm>
          <a:off x="2892626" y="312615"/>
          <a:ext cx="2535110" cy="4543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Check-in:</a:t>
          </a:r>
          <a:endParaRPr lang="es-US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92626" y="312615"/>
        <a:ext cx="2535110" cy="454355"/>
      </dsp:txXfrm>
    </dsp:sp>
    <dsp:sp modelId="{6AC251C7-134A-49B7-99CB-6FBEECCAE840}">
      <dsp:nvSpPr>
        <dsp:cNvPr id="0" name=""/>
        <dsp:cNvSpPr/>
      </dsp:nvSpPr>
      <dsp:spPr>
        <a:xfrm>
          <a:off x="2892626" y="766971"/>
          <a:ext cx="2535110" cy="323841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For your safety we have implemented an outdoor checking area with comfortable seating and social distance arrangements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/>
            <a:t>We have increased the frequency of disinfecting surfaces and high traffic areas during and between each tour.</a:t>
          </a:r>
          <a:endParaRPr lang="es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/>
            <a:t>We have implemented a sanitizing area with sanitizing dispenser, soap dispenser and water faucet (hands free) for your convenience.</a:t>
          </a:r>
          <a:endParaRPr lang="es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/>
            <a:t>Precautionary signage to prevent Covid spread</a:t>
          </a:r>
          <a:endParaRPr lang="es-US" sz="1300" kern="1200"/>
        </a:p>
      </dsp:txBody>
      <dsp:txXfrm>
        <a:off x="2892626" y="766971"/>
        <a:ext cx="2535110" cy="3238413"/>
      </dsp:txXfrm>
    </dsp:sp>
    <dsp:sp modelId="{44E4562D-842C-4D46-AD55-D7CC211BA147}">
      <dsp:nvSpPr>
        <dsp:cNvPr id="0" name=""/>
        <dsp:cNvSpPr/>
      </dsp:nvSpPr>
      <dsp:spPr>
        <a:xfrm>
          <a:off x="5782652" y="312615"/>
          <a:ext cx="2535110" cy="4543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During the Tour:</a:t>
          </a:r>
          <a:endParaRPr lang="es-US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82652" y="312615"/>
        <a:ext cx="2535110" cy="454355"/>
      </dsp:txXfrm>
    </dsp:sp>
    <dsp:sp modelId="{EE1C53D0-46CB-400E-99C8-271C8B7FE561}">
      <dsp:nvSpPr>
        <dsp:cNvPr id="0" name=""/>
        <dsp:cNvSpPr/>
      </dsp:nvSpPr>
      <dsp:spPr>
        <a:xfrm>
          <a:off x="5782652" y="766971"/>
          <a:ext cx="2535110" cy="323841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/>
            <a:t>All vehicles are cleaned after each tour</a:t>
          </a:r>
          <a:endParaRPr lang="es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Disinfectant sprays/wipes available to disinfect vehicle handlers and other areas.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Our staff wears mouth covers and goggles during the tour.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Mouth covers and goggles are available for sale prior to tour departure.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Tour capacity is limited to maximum 7 vehicles to avoid crowds. </a:t>
          </a:r>
          <a:endParaRPr lang="es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300" kern="1200" dirty="0"/>
            <a:t>Social distance of 1 ½ - 2 meters are observed during tour </a:t>
          </a:r>
          <a:endParaRPr lang="es-US" sz="1300" kern="1200" dirty="0"/>
        </a:p>
      </dsp:txBody>
      <dsp:txXfrm>
        <a:off x="5782652" y="766971"/>
        <a:ext cx="2535110" cy="3238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733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26077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672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53591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616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2395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570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1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6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4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0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4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2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4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6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3BB8-B1FB-4C57-A802-195E49388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065" y="609600"/>
            <a:ext cx="2930518" cy="1320800"/>
          </a:xfrm>
        </p:spPr>
        <p:txBody>
          <a:bodyPr anchor="ctr">
            <a:normAutofit fontScale="90000"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SAFETY PROTOCOLS</a:t>
            </a:r>
            <a:br>
              <a:rPr lang="en-US" sz="2800" dirty="0"/>
            </a:b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s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US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E6A3D6-E26C-4EB5-A27F-39C476F3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0" y="1930400"/>
            <a:ext cx="3937215" cy="45561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are looking forward to having a great off-road adventure with you!</a:t>
            </a:r>
            <a:br>
              <a:rPr lang="es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s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you have upcoming trips with Action Tours or are thinking about booking a trip in the near future, we are confident that you will feel much more at ease knowing that Action Tour team is committed to making your trip safe and fun!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your safety and for the safety of others, if you are feeling unwell, we offer flexible cancellations with your prompt refund.</a:t>
            </a:r>
            <a:endParaRPr lang="es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br>
              <a:rPr lang="es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s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100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63B01A16-7900-42A2-9C3F-A62B497B2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2918" y="0"/>
            <a:ext cx="3059082" cy="1261872"/>
          </a:xfrm>
          <a:prstGeom prst="rect">
            <a:avLst/>
          </a:prstGeom>
        </p:spPr>
      </p:pic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E14F238-0967-45E7-8214-308067C19B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4" r="2553"/>
          <a:stretch/>
        </p:blipFill>
        <p:spPr>
          <a:xfrm>
            <a:off x="4880836" y="231591"/>
            <a:ext cx="4176296" cy="62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6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651A68-9A11-44B4-A7FD-2F10FD34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PROTOCOLS</a:t>
            </a:r>
            <a:endParaRPr lang="es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6E8CE030-B93E-45B9-A23A-5E409BE01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08280"/>
              </p:ext>
            </p:extLst>
          </p:nvPr>
        </p:nvGraphicFramePr>
        <p:xfrm>
          <a:off x="677332" y="1930399"/>
          <a:ext cx="8320363" cy="431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68EFCB34-AEC2-4ED0-A72A-5E50336827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32918" y="0"/>
            <a:ext cx="3059082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395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302</Words>
  <Application>Microsoft Macintosh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</vt:lpstr>
      <vt:lpstr>SAFETY PROTOCOLS   </vt:lpstr>
      <vt:lpstr>SAFETY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PROTOCOLS   </dc:title>
  <dc:creator>Action Tours Aruba</dc:creator>
  <cp:lastModifiedBy>Darcy Gassel</cp:lastModifiedBy>
  <cp:revision>3</cp:revision>
  <dcterms:created xsi:type="dcterms:W3CDTF">2020-07-17T18:19:32Z</dcterms:created>
  <dcterms:modified xsi:type="dcterms:W3CDTF">2020-07-21T15:59:39Z</dcterms:modified>
</cp:coreProperties>
</file>